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49" autoAdjust="0"/>
  </p:normalViewPr>
  <p:slideViewPr>
    <p:cSldViewPr>
      <p:cViewPr varScale="1">
        <p:scale>
          <a:sx n="103" d="100"/>
          <a:sy n="103" d="100"/>
        </p:scale>
        <p:origin x="-185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175384" cy="230124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інформація  про виконання бюджету міста за 2020 рік</a:t>
            </a:r>
            <a:endParaRPr lang="uk-UA" dirty="0"/>
          </a:p>
        </p:txBody>
      </p:sp>
      <p:pic>
        <p:nvPicPr>
          <p:cNvPr id="1026" name="Picture 2" descr="C:\Users\Користувач\Desktop\на презентацію\coins-stacks-on-laptop_23-2147931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641"/>
            <a:ext cx="9144000" cy="64607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іаграми 1-13_page-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</TotalTime>
  <Words>1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Техническая</vt:lpstr>
      <vt:lpstr>інформація  про виконання бюджету міста за 2020 рік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FUNMR1</dc:creator>
  <cp:lastModifiedBy>Користувач</cp:lastModifiedBy>
  <cp:revision>4</cp:revision>
  <dcterms:created xsi:type="dcterms:W3CDTF">2021-03-09T13:46:11Z</dcterms:created>
  <dcterms:modified xsi:type="dcterms:W3CDTF">2021-03-09T14:29:52Z</dcterms:modified>
</cp:coreProperties>
</file>